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custDataLst>
    <p:tags r:id="rId4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B72BC-76B4-4673-9724-FA9C2B0877E1}" v="1" dt="2024-08-12T18:44:24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94004" autoAdjust="0"/>
  </p:normalViewPr>
  <p:slideViewPr>
    <p:cSldViewPr>
      <p:cViewPr varScale="1">
        <p:scale>
          <a:sx n="63" d="100"/>
          <a:sy n="63" d="100"/>
        </p:scale>
        <p:origin x="104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RAFLOR - Desde 1994" userId="5a663241b677f8d2" providerId="LiveId" clId="{6DBB72BC-76B4-4673-9724-FA9C2B0877E1}"/>
    <pc:docChg chg="custSel delSld modSld">
      <pc:chgData name="IBRAFLOR - Desde 1994" userId="5a663241b677f8d2" providerId="LiveId" clId="{6DBB72BC-76B4-4673-9724-FA9C2B0877E1}" dt="2024-08-12T18:45:43.302" v="14" actId="2696"/>
      <pc:docMkLst>
        <pc:docMk/>
      </pc:docMkLst>
      <pc:sldChg chg="addSp delSp modSp mod">
        <pc:chgData name="IBRAFLOR - Desde 1994" userId="5a663241b677f8d2" providerId="LiveId" clId="{6DBB72BC-76B4-4673-9724-FA9C2B0877E1}" dt="2024-08-12T18:45:10.281" v="13" actId="1076"/>
        <pc:sldMkLst>
          <pc:docMk/>
          <pc:sldMk cId="0" sldId="259"/>
        </pc:sldMkLst>
        <pc:picChg chg="add mod">
          <ac:chgData name="IBRAFLOR - Desde 1994" userId="5a663241b677f8d2" providerId="LiveId" clId="{6DBB72BC-76B4-4673-9724-FA9C2B0877E1}" dt="2024-08-12T18:45:10.281" v="13" actId="1076"/>
          <ac:picMkLst>
            <pc:docMk/>
            <pc:sldMk cId="0" sldId="259"/>
            <ac:picMk id="3" creationId="{CDD9ABA1-8384-AC61-289D-1D68E18BD54C}"/>
          </ac:picMkLst>
        </pc:picChg>
        <pc:picChg chg="add mod">
          <ac:chgData name="IBRAFLOR - Desde 1994" userId="5a663241b677f8d2" providerId="LiveId" clId="{6DBB72BC-76B4-4673-9724-FA9C2B0877E1}" dt="2024-08-12T18:45:08.276" v="12" actId="1076"/>
          <ac:picMkLst>
            <pc:docMk/>
            <pc:sldMk cId="0" sldId="259"/>
            <ac:picMk id="5" creationId="{8519D04A-2575-E4BD-8A6A-FFC6BF059070}"/>
          </ac:picMkLst>
        </pc:picChg>
        <pc:picChg chg="del">
          <ac:chgData name="IBRAFLOR - Desde 1994" userId="5a663241b677f8d2" providerId="LiveId" clId="{6DBB72BC-76B4-4673-9724-FA9C2B0877E1}" dt="2024-08-12T18:44:26.858" v="3" actId="478"/>
          <ac:picMkLst>
            <pc:docMk/>
            <pc:sldMk cId="0" sldId="259"/>
            <ac:picMk id="7" creationId="{8C9AD43F-5548-BC02-A691-D6CE4F1FCCA8}"/>
          </ac:picMkLst>
        </pc:picChg>
      </pc:sldChg>
      <pc:sldChg chg="del">
        <pc:chgData name="IBRAFLOR - Desde 1994" userId="5a663241b677f8d2" providerId="LiveId" clId="{6DBB72BC-76B4-4673-9724-FA9C2B0877E1}" dt="2024-08-12T18:45:43.302" v="14" actId="2696"/>
        <pc:sldMkLst>
          <pc:docMk/>
          <pc:sldMk cId="0" sldId="275"/>
        </pc:sldMkLst>
      </pc:sldChg>
      <pc:sldChg chg="del">
        <pc:chgData name="IBRAFLOR - Desde 1994" userId="5a663241b677f8d2" providerId="LiveId" clId="{6DBB72BC-76B4-4673-9724-FA9C2B0877E1}" dt="2024-08-12T18:43:40.085" v="0" actId="47"/>
        <pc:sldMkLst>
          <pc:docMk/>
          <pc:sldMk cId="0" sldId="280"/>
        </pc:sldMkLst>
      </pc:sldChg>
      <pc:sldChg chg="del">
        <pc:chgData name="IBRAFLOR - Desde 1994" userId="5a663241b677f8d2" providerId="LiveId" clId="{6DBB72BC-76B4-4673-9724-FA9C2B0877E1}" dt="2024-08-12T18:43:40.085" v="0" actId="47"/>
        <pc:sldMkLst>
          <pc:docMk/>
          <pc:sldMk cId="0" sldId="287"/>
        </pc:sldMkLst>
      </pc:sldChg>
      <pc:sldChg chg="del">
        <pc:chgData name="IBRAFLOR - Desde 1994" userId="5a663241b677f8d2" providerId="LiveId" clId="{6DBB72BC-76B4-4673-9724-FA9C2B0877E1}" dt="2024-08-12T18:43:40.085" v="0" actId="47"/>
        <pc:sldMkLst>
          <pc:docMk/>
          <pc:sldMk cId="0" sldId="288"/>
        </pc:sldMkLst>
      </pc:sldChg>
      <pc:sldChg chg="del">
        <pc:chgData name="IBRAFLOR - Desde 1994" userId="5a663241b677f8d2" providerId="LiveId" clId="{6DBB72BC-76B4-4673-9724-FA9C2B0877E1}" dt="2024-08-12T18:43:44.492" v="1" actId="47"/>
        <pc:sldMkLst>
          <pc:docMk/>
          <pc:sldMk cId="693004651" sldId="293"/>
        </pc:sldMkLst>
      </pc:sldChg>
      <pc:sldChg chg="del">
        <pc:chgData name="IBRAFLOR - Desde 1994" userId="5a663241b677f8d2" providerId="LiveId" clId="{6DBB72BC-76B4-4673-9724-FA9C2B0877E1}" dt="2024-08-12T18:43:44.492" v="1" actId="47"/>
        <pc:sldMkLst>
          <pc:docMk/>
          <pc:sldMk cId="4087122806" sldId="296"/>
        </pc:sldMkLst>
      </pc:sldChg>
      <pc:sldChg chg="del">
        <pc:chgData name="IBRAFLOR - Desde 1994" userId="5a663241b677f8d2" providerId="LiveId" clId="{6DBB72BC-76B4-4673-9724-FA9C2B0877E1}" dt="2024-08-12T18:43:40.085" v="0" actId="47"/>
        <pc:sldMkLst>
          <pc:docMk/>
          <pc:sldMk cId="491552605" sldId="299"/>
        </pc:sldMkLst>
      </pc:sldChg>
      <pc:sldChg chg="del">
        <pc:chgData name="IBRAFLOR - Desde 1994" userId="5a663241b677f8d2" providerId="LiveId" clId="{6DBB72BC-76B4-4673-9724-FA9C2B0877E1}" dt="2024-08-12T18:43:40.085" v="0" actId="47"/>
        <pc:sldMkLst>
          <pc:docMk/>
          <pc:sldMk cId="1034867737" sldId="300"/>
        </pc:sldMkLst>
      </pc:sldChg>
      <pc:sldChg chg="del">
        <pc:chgData name="IBRAFLOR - Desde 1994" userId="5a663241b677f8d2" providerId="LiveId" clId="{6DBB72BC-76B4-4673-9724-FA9C2B0877E1}" dt="2024-08-12T18:43:40.085" v="0" actId="47"/>
        <pc:sldMkLst>
          <pc:docMk/>
          <pc:sldMk cId="3901144076" sldId="301"/>
        </pc:sldMkLst>
      </pc:sldChg>
      <pc:sldChg chg="del">
        <pc:chgData name="IBRAFLOR - Desde 1994" userId="5a663241b677f8d2" providerId="LiveId" clId="{6DBB72BC-76B4-4673-9724-FA9C2B0877E1}" dt="2024-08-12T18:43:40.085" v="0" actId="47"/>
        <pc:sldMkLst>
          <pc:docMk/>
          <pc:sldMk cId="3316579620" sldId="302"/>
        </pc:sldMkLst>
      </pc:sldChg>
      <pc:sldChg chg="del">
        <pc:chgData name="IBRAFLOR - Desde 1994" userId="5a663241b677f8d2" providerId="LiveId" clId="{6DBB72BC-76B4-4673-9724-FA9C2B0877E1}" dt="2024-08-12T18:43:44.492" v="1" actId="47"/>
        <pc:sldMkLst>
          <pc:docMk/>
          <pc:sldMk cId="170235284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ABB3A7-20F2-4AEA-B739-E159D2CDC138}" type="datetimeFigureOut">
              <a:rPr lang="pt-BR"/>
              <a:pPr>
                <a:defRPr/>
              </a:pPr>
              <a:t>14/08/2024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F282B2-FA3D-48B5-9077-DF485EBCFDE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38E07-34C2-4B3E-947B-5F63B21F99F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4BF4D63-41E9-4C29-9AAF-9932780F30C7}" type="datetimeFigureOut">
              <a:rPr lang="pt-BR"/>
              <a:pPr>
                <a:defRPr/>
              </a:pPr>
              <a:t>14/08/2024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6E815A0-A429-464C-8298-3BDD252098D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CDD9ABA1-8384-AC61-289D-1D68E18BD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-1"/>
            <a:ext cx="9911329" cy="3429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519D04A-2575-E4BD-8A6A-FFC6BF059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1" y="3428999"/>
            <a:ext cx="9911328" cy="355150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4827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1_Tema do Office</vt:lpstr>
      <vt:lpstr>Apresentação do PowerPoint</vt:lpstr>
    </vt:vector>
  </TitlesOfParts>
  <Company>powerpointmodelo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powerpointmodelo</dc:creator>
  <cp:lastModifiedBy>IBRAFLOR - Desde 1994</cp:lastModifiedBy>
  <cp:revision>416</cp:revision>
  <dcterms:created xsi:type="dcterms:W3CDTF">2010-04-08T14:06:38Z</dcterms:created>
  <dcterms:modified xsi:type="dcterms:W3CDTF">2024-08-14T22:27:37Z</dcterms:modified>
</cp:coreProperties>
</file>